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4755913-2A38-4F4C-A55B-0D3D22945AB7}" type="datetimeFigureOut">
              <a:rPr lang="ru-RU" smtClean="0"/>
              <a:pPr/>
              <a:t>13.11.2012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8F3E9D2-8CB7-43E4-95DB-CA59EC34FE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76390" y="2967335"/>
            <a:ext cx="5076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all" spc="0" dirty="0" err="1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Бо</a:t>
            </a:r>
            <a:r>
              <a:rPr lang="ru-RU" sz="5400" b="1" i="1" cap="all" spc="0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 то </a:t>
            </a:r>
            <a:r>
              <a:rPr lang="uk-UA" sz="5400" b="1" i="1" cap="all" spc="0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є</a:t>
            </a:r>
            <a:r>
              <a:rPr lang="ru-RU" sz="5400" b="1" i="1" cap="all" spc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 </a:t>
            </a:r>
            <a:r>
              <a:rPr lang="ru-RU" sz="5400" b="1" i="1" cap="all" spc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 - сила</a:t>
            </a:r>
            <a:r>
              <a:rPr lang="ru-RU" sz="5400" b="1" i="1" cap="all" spc="0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!</a:t>
            </a:r>
            <a:endParaRPr lang="ru-RU" sz="5400" b="1" cap="all" spc="0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6" name="Выгнутая вниз стрелка 5"/>
          <p:cNvSpPr/>
          <p:nvPr/>
        </p:nvSpPr>
        <p:spPr>
          <a:xfrm>
            <a:off x="1071538" y="4286256"/>
            <a:ext cx="3786214" cy="150019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4000496" y="1214422"/>
            <a:ext cx="3714776" cy="142876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214282" y="571480"/>
            <a:ext cx="466954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uk-UA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Ми повинні бути   найчисельнішими -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  З постійним відчуттям «МИ» -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  </a:t>
            </a:r>
            <a:r>
              <a:rPr kumimoji="0" lang="uk-UA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Мати</a:t>
            </a:r>
            <a:r>
              <a:rPr kumimoji="0" lang="uk-UA" sz="20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с</a:t>
            </a:r>
            <a:r>
              <a:rPr kumimoji="0" lang="uk-UA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пільну </a:t>
            </a:r>
            <a:r>
              <a:rPr kumimoji="0" lang="uk-UA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відповідальність -</a:t>
            </a:r>
            <a:endParaRPr kumimoji="0" lang="uk-UA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4857752" y="5572140"/>
            <a:ext cx="38576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Залучення нових членів.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3737" name="Rectangle 9"/>
          <p:cNvSpPr>
            <a:spLocks noChangeArrowheads="1"/>
          </p:cNvSpPr>
          <p:nvPr/>
        </p:nvSpPr>
        <p:spPr bwMode="auto">
          <a:xfrm>
            <a:off x="4786314" y="5929330"/>
            <a:ext cx="40005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Навчання членів Профспілки.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928662" y="571480"/>
            <a:ext cx="355334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Мати професійну гордість -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Самоповагу -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Вмотивованість за належність -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  саме до нашої Профспілки -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5720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2285992"/>
            <a:ext cx="15445254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							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						                                                                                        </a:t>
            </a:r>
            <a:r>
              <a:rPr kumimoji="0" lang="uk-U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Інтелектуалне</a:t>
            </a: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стимулювання.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286380" y="4929198"/>
            <a:ext cx="335758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	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Вища	 освіта.	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Times New Roman" pitchFamily="18" charset="0"/>
              </a:rPr>
              <a:t>Якісна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освіта.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Інтелектуальне стимулювання.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1643042" y="3000372"/>
            <a:ext cx="562705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Бо то є – Гордість</a:t>
            </a:r>
            <a:r>
              <a:rPr lang="uk-UA" sz="5400" b="1" i="1" dirty="0" smtClean="0">
                <a:solidFill>
                  <a:srgbClr val="0070C0"/>
                </a:solidFill>
                <a:latin typeface="+mj-lt"/>
                <a:ea typeface="Calibri" pitchFamily="34" charset="0"/>
                <a:cs typeface="Times New Roman" pitchFamily="18" charset="0"/>
              </a:rPr>
              <a:t>!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>
            <a:off x="4429124" y="1714488"/>
            <a:ext cx="3214710" cy="114300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низ стрелка 14"/>
          <p:cNvSpPr/>
          <p:nvPr/>
        </p:nvSpPr>
        <p:spPr>
          <a:xfrm>
            <a:off x="1000100" y="4357694"/>
            <a:ext cx="3571900" cy="128588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914400" y="457200"/>
            <a:ext cx="2526076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  Аналітична робота -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  Активність -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  Лідерство -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5429256" y="5072074"/>
            <a:ext cx="307180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Лідерство – не посада, не гроші.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Це  - відповідальність.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latin typeface="+mj-lt"/>
                <a:ea typeface="Times New Roman" pitchFamily="18" charset="0"/>
              </a:rPr>
              <a:t> </a:t>
            </a:r>
            <a:r>
              <a:rPr lang="uk-UA" b="1" dirty="0" smtClean="0">
                <a:latin typeface="+mj-lt"/>
                <a:ea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5429256" y="5857892"/>
            <a:ext cx="32861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Створення умов для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соціальної активності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071538" y="2786058"/>
            <a:ext cx="70723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Бо то є -</a:t>
            </a:r>
            <a:r>
              <a:rPr kumimoji="0" lang="uk-UA" sz="5400" b="0" i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54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Дієздатність!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</a:rPr>
              <a:t> </a:t>
            </a:r>
          </a:p>
        </p:txBody>
      </p:sp>
      <p:sp>
        <p:nvSpPr>
          <p:cNvPr id="13" name="Выгнутая вниз стрелка 12"/>
          <p:cNvSpPr/>
          <p:nvPr/>
        </p:nvSpPr>
        <p:spPr>
          <a:xfrm>
            <a:off x="928662" y="4214818"/>
            <a:ext cx="4143404" cy="171451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>
            <a:off x="4000496" y="642918"/>
            <a:ext cx="3643338" cy="142876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914400" y="457200"/>
            <a:ext cx="30743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936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93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Забезпечення вертикалі і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93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горизонталі координації дій -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93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Забезпечення контролю за -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93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трудовим законодавством</a:t>
            </a: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93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Мати соціальну потребу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3071810"/>
            <a:ext cx="600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i="1" dirty="0" smtClean="0">
                <a:solidFill>
                  <a:srgbClr val="0070C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Бо </a:t>
            </a:r>
            <a:r>
              <a:rPr lang="uk-UA" sz="5400" b="1" i="1" dirty="0" smtClean="0">
                <a:solidFill>
                  <a:srgbClr val="0070C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то </a:t>
            </a:r>
            <a:r>
              <a:rPr lang="uk-UA" sz="5400" b="1" i="1" dirty="0" smtClean="0">
                <a:solidFill>
                  <a:srgbClr val="0070C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є </a:t>
            </a:r>
            <a:r>
              <a:rPr lang="uk-UA" sz="5400" b="1" i="1" dirty="0" smtClean="0">
                <a:solidFill>
                  <a:srgbClr val="0070C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– Єдність</a:t>
            </a:r>
            <a:r>
              <a:rPr lang="uk-UA" sz="5400" b="1" i="1" dirty="0" smtClean="0">
                <a:solidFill>
                  <a:srgbClr val="0070C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!</a:t>
            </a:r>
            <a:endParaRPr lang="uk-UA" sz="5400" dirty="0" smtClean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786314" y="4357694"/>
            <a:ext cx="3571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                                                             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Створення духу єдиної команди.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4786314" y="4500570"/>
            <a:ext cx="392909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	</a:t>
            </a: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Однаковість  інтересів та     </a:t>
            </a:r>
            <a:r>
              <a:rPr lang="uk-UA" b="1" dirty="0" smtClean="0">
                <a:latin typeface="+mj-lt"/>
                <a:ea typeface="Times New Roman" pitchFamily="18" charset="0"/>
              </a:rPr>
              <a:t> поглядів</a:t>
            </a:r>
            <a:r>
              <a:rPr lang="uk-UA" sz="1200" b="1" dirty="0" smtClean="0"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						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4786314" y="5000636"/>
            <a:ext cx="435768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Солідарність.                    </a:t>
            </a:r>
            <a:endParaRPr lang="ru-RU" dirty="0" smtClean="0">
              <a:latin typeface="+mj-lt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Єдині цілі, єдині дії!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                                           </a:t>
            </a: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	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41313" y="457200"/>
            <a:ext cx="35886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Мати сильний колективний договір -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Стабільність росту зарплат -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Достойні, хороші умови праці -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357430"/>
            <a:ext cx="73581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i="1" dirty="0" smtClean="0">
                <a:solidFill>
                  <a:srgbClr val="0070C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Бо то є </a:t>
            </a:r>
            <a:r>
              <a:rPr lang="uk-UA" sz="5400" b="1" i="1" dirty="0" smtClean="0">
                <a:solidFill>
                  <a:srgbClr val="0070C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– Надійність</a:t>
            </a:r>
            <a:r>
              <a:rPr lang="uk-UA" sz="5400" b="1" i="1" dirty="0" smtClean="0">
                <a:solidFill>
                  <a:srgbClr val="0070C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!</a:t>
            </a:r>
            <a:endParaRPr lang="uk-UA" sz="5400" dirty="0" smtClean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4786314" y="3857628"/>
            <a:ext cx="40719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Участь в управлінні через                                     підписання   колективного   договору</a:t>
            </a: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4572008"/>
            <a:ext cx="3010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/>
              <a:t>Вплив на розмір   зарплати. </a:t>
            </a:r>
            <a:endParaRPr lang="ru-RU" dirty="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4786314" y="4826675"/>
            <a:ext cx="43576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Навчання відповідальності</a:t>
            </a:r>
            <a:r>
              <a:rPr kumimoji="0" lang="uk-UA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за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техніку безпеки членів  </a:t>
            </a:r>
            <a:r>
              <a:rPr lang="uk-UA" b="1" dirty="0" smtClean="0">
                <a:ea typeface="Times New Roman" pitchFamily="18" charset="0"/>
              </a:rPr>
              <a:t>профспілки та</a:t>
            </a:r>
            <a:endParaRPr lang="ru-RU" dirty="0" smtClean="0"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інструкторів з охорони праці.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714348" y="3786190"/>
            <a:ext cx="3929090" cy="150019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>
            <a:off x="4000496" y="500042"/>
            <a:ext cx="3857652" cy="150019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436</TotalTime>
  <Words>178</Words>
  <Application>Microsoft Office PowerPoint</Application>
  <PresentationFormat>Экран (4:3)</PresentationFormat>
  <Paragraphs>50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XTreme</cp:lastModifiedBy>
  <cp:revision>14</cp:revision>
  <dcterms:created xsi:type="dcterms:W3CDTF">2012-11-07T11:26:32Z</dcterms:created>
  <dcterms:modified xsi:type="dcterms:W3CDTF">2012-11-13T10:51:46Z</dcterms:modified>
</cp:coreProperties>
</file>